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99" r:id="rId3"/>
    <p:sldId id="262" r:id="rId4"/>
    <p:sldId id="300" r:id="rId5"/>
    <p:sldId id="315" r:id="rId6"/>
    <p:sldId id="313" r:id="rId7"/>
    <p:sldId id="260" r:id="rId8"/>
    <p:sldId id="310" r:id="rId9"/>
    <p:sldId id="312" r:id="rId10"/>
    <p:sldId id="261" r:id="rId11"/>
    <p:sldId id="311" r:id="rId12"/>
    <p:sldId id="279" r:id="rId13"/>
    <p:sldId id="280" r:id="rId14"/>
    <p:sldId id="309" r:id="rId15"/>
    <p:sldId id="281" r:id="rId16"/>
    <p:sldId id="316" r:id="rId17"/>
    <p:sldId id="282" r:id="rId18"/>
    <p:sldId id="317" r:id="rId19"/>
    <p:sldId id="283" r:id="rId20"/>
    <p:sldId id="318" r:id="rId21"/>
    <p:sldId id="284" r:id="rId22"/>
    <p:sldId id="287" r:id="rId23"/>
    <p:sldId id="286" r:id="rId24"/>
    <p:sldId id="257" r:id="rId25"/>
    <p:sldId id="301" r:id="rId26"/>
    <p:sldId id="259" r:id="rId27"/>
    <p:sldId id="319" r:id="rId28"/>
    <p:sldId id="277" r:id="rId29"/>
    <p:sldId id="288" r:id="rId30"/>
    <p:sldId id="302" r:id="rId31"/>
    <p:sldId id="323" r:id="rId32"/>
    <p:sldId id="322" r:id="rId33"/>
    <p:sldId id="324" r:id="rId34"/>
    <p:sldId id="264" r:id="rId35"/>
    <p:sldId id="321" r:id="rId36"/>
    <p:sldId id="278" r:id="rId37"/>
    <p:sldId id="303" r:id="rId38"/>
    <p:sldId id="272" r:id="rId39"/>
    <p:sldId id="289" r:id="rId40"/>
    <p:sldId id="273" r:id="rId41"/>
    <p:sldId id="290" r:id="rId42"/>
    <p:sldId id="304" r:id="rId43"/>
    <p:sldId id="305" r:id="rId44"/>
    <p:sldId id="306" r:id="rId45"/>
    <p:sldId id="307" r:id="rId46"/>
    <p:sldId id="320" r:id="rId47"/>
    <p:sldId id="308" r:id="rId48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700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609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7033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5604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3141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951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643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74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982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35550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777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85AF-4AC3-476C-B73A-A0CDAA8DABFA}" type="datetimeFigureOut">
              <a:rPr lang="ar-KW" smtClean="0"/>
              <a:t>06/04/1440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214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26.png"/><Relationship Id="rId9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1.mp3"/><Relationship Id="rId18" Type="http://schemas.openxmlformats.org/officeDocument/2006/relationships/image" Target="../media/image62.gif"/><Relationship Id="rId3" Type="http://schemas.microsoft.com/office/2007/relationships/media" Target="../media/media5.mp3"/><Relationship Id="rId21" Type="http://schemas.openxmlformats.org/officeDocument/2006/relationships/image" Target="../media/image65.png"/><Relationship Id="rId7" Type="http://schemas.microsoft.com/office/2007/relationships/media" Target="../media/media6.mp3"/><Relationship Id="rId12" Type="http://schemas.openxmlformats.org/officeDocument/2006/relationships/audio" Target="../media/media2.mp3"/><Relationship Id="rId17" Type="http://schemas.openxmlformats.org/officeDocument/2006/relationships/image" Target="../media/image61.jpg"/><Relationship Id="rId25" Type="http://schemas.openxmlformats.org/officeDocument/2006/relationships/image" Target="../media/image69.jpg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20" Type="http://schemas.openxmlformats.org/officeDocument/2006/relationships/image" Target="../media/image64.jpg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microsoft.com/office/2007/relationships/media" Target="../media/media2.mp3"/><Relationship Id="rId24" Type="http://schemas.openxmlformats.org/officeDocument/2006/relationships/image" Target="../media/image68.jpeg"/><Relationship Id="rId5" Type="http://schemas.microsoft.com/office/2007/relationships/media" Target="../media/media7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67.jpg"/><Relationship Id="rId10" Type="http://schemas.openxmlformats.org/officeDocument/2006/relationships/audio" Target="../media/media3.mp3"/><Relationship Id="rId19" Type="http://schemas.openxmlformats.org/officeDocument/2006/relationships/image" Target="../media/image63.jpg"/><Relationship Id="rId4" Type="http://schemas.openxmlformats.org/officeDocument/2006/relationships/audio" Target="../media/media5.mp3"/><Relationship Id="rId9" Type="http://schemas.microsoft.com/office/2007/relationships/media" Target="../media/media3.mp3"/><Relationship Id="rId14" Type="http://schemas.openxmlformats.org/officeDocument/2006/relationships/audio" Target="../media/media1.mp3"/><Relationship Id="rId22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6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95.emf"/><Relationship Id="rId4" Type="http://schemas.openxmlformats.org/officeDocument/2006/relationships/image" Target="../media/image94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46" y="2216727"/>
            <a:ext cx="5257754" cy="4641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3" y="0"/>
            <a:ext cx="5715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3" y="1049601"/>
            <a:ext cx="5836227" cy="1904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34"/>
            <a:ext cx="6934245" cy="69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3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ban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891" y="5858062"/>
            <a:ext cx="1011843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refuse to allow</a:t>
            </a:r>
            <a:endParaRPr lang="ar-KW" sz="4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050" name="Picture 2" descr="نتيجة بحث الصور عن ‪parents ban  you from smartphone‬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09" y="1201063"/>
            <a:ext cx="6992091" cy="465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062"/>
            <a:ext cx="5140036" cy="4656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9" y="3428206"/>
            <a:ext cx="2658620" cy="26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9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8653" y="0"/>
            <a:ext cx="11443855" cy="1508105"/>
          </a:xfrm>
          <a:prstGeom prst="rect">
            <a:avLst/>
          </a:prstGeom>
          <a:solidFill>
            <a:srgbClr val="000000">
              <a:alpha val="8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Many people think that their smart phones are </a:t>
            </a:r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worth</a:t>
            </a:r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a </a:t>
            </a:r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fortune</a:t>
            </a:r>
            <a:r>
              <a:rPr lang="en-US" sz="4400" b="1" i="0" u="none" strike="noStrik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to them</a:t>
            </a:r>
            <a:r>
              <a:rPr lang="en-US" sz="4800" b="1" i="0" u="none" strike="noStrike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1818463"/>
            <a:ext cx="3380509" cy="11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2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ORTH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worth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7418" y="5967026"/>
            <a:ext cx="1051823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having a particular value, especially in money</a:t>
            </a:r>
            <a:endParaRPr lang="ar-KW" sz="40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82" y="1440919"/>
            <a:ext cx="7218218" cy="4350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918"/>
            <a:ext cx="4973782" cy="43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RTUN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0616" y="3170670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fortune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564" y="5980880"/>
            <a:ext cx="1011843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wealth; a large amount of money</a:t>
            </a:r>
            <a:endParaRPr lang="ar-KW" sz="4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061"/>
            <a:ext cx="5972404" cy="4627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04" y="1201060"/>
            <a:ext cx="6219596" cy="46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6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1651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best of times are always found </a:t>
            </a:r>
          </a:p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when friends and family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gather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around.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661"/>
            <a:ext cx="12192000" cy="54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7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THER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gather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431" y="5893996"/>
            <a:ext cx="1011843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come together in a group</a:t>
            </a:r>
            <a:endParaRPr lang="ar-KW" sz="4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5" y="1318372"/>
            <a:ext cx="6414655" cy="4458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372"/>
            <a:ext cx="5581649" cy="44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0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818" y="183170"/>
            <a:ext cx="11651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People like to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recount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their memories and adventures on Snapchat and Instagram.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75" y="2286001"/>
            <a:ext cx="2548125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03" y="2286001"/>
            <a:ext cx="2221672" cy="4571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3" y="2286001"/>
            <a:ext cx="2323730" cy="4571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02" y="2286001"/>
            <a:ext cx="2221672" cy="4571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1"/>
            <a:ext cx="2876801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20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OUN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recount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36299"/>
            <a:ext cx="119426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describe how something happened, or to tell a story</a:t>
            </a:r>
            <a:endParaRPr lang="ar-KW" sz="40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4349"/>
            <a:ext cx="7390007" cy="3991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1715" r="11359" b="59322"/>
          <a:stretch/>
        </p:blipFill>
        <p:spPr>
          <a:xfrm>
            <a:off x="0" y="1201062"/>
            <a:ext cx="7390006" cy="841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3" y="3362897"/>
            <a:ext cx="1710190" cy="1384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3618680"/>
            <a:ext cx="4673600" cy="24176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1201062"/>
            <a:ext cx="4673600" cy="23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8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11651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You can looked up the directions on your Maps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application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to find your way.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36" y="1784158"/>
            <a:ext cx="3089564" cy="5073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1784158"/>
            <a:ext cx="4738254" cy="5073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" y="1784158"/>
            <a:ext cx="4360541" cy="507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PPLICA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application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018" y="5534561"/>
            <a:ext cx="1162396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computer program that is designed for a particular purpose</a:t>
            </a:r>
            <a:endParaRPr lang="ar-KW" sz="40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4" y="1367318"/>
            <a:ext cx="7148945" cy="4167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318"/>
            <a:ext cx="5483886" cy="416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5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3321" y="2391476"/>
            <a:ext cx="4601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0" b="1" dirty="0">
                <a:solidFill>
                  <a:srgbClr val="AFFF76"/>
                </a:solidFill>
                <a:latin typeface="LinotypeInagur-Bold"/>
              </a:rPr>
              <a:t>Unit </a:t>
            </a:r>
            <a:r>
              <a:rPr lang="en-US" sz="8000" b="1" dirty="0" smtClean="0">
                <a:solidFill>
                  <a:srgbClr val="AFFF76"/>
                </a:solidFill>
                <a:latin typeface="LinotypeInagur-Bold"/>
              </a:rPr>
              <a:t>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82" y="1406402"/>
            <a:ext cx="3847522" cy="23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11651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Many smart phones are really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handy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43" y="1204687"/>
            <a:ext cx="6458857" cy="5653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687"/>
            <a:ext cx="5857875" cy="565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3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ND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5" y="1360775"/>
            <a:ext cx="5652655" cy="5497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handy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24109" y="5843146"/>
            <a:ext cx="26185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useful</a:t>
            </a:r>
            <a:endParaRPr lang="ar-KW" sz="4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775"/>
            <a:ext cx="653934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7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28" y="-239615"/>
            <a:ext cx="5061272" cy="1695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" y="153708"/>
            <a:ext cx="1891280" cy="9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7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ATHER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41978" y="1060414"/>
            <a:ext cx="487363" cy="487363"/>
          </a:xfrm>
          <a:prstGeom prst="rect">
            <a:avLst/>
          </a:prstGeom>
        </p:spPr>
      </p:pic>
      <p:pic>
        <p:nvPicPr>
          <p:cNvPr id="14" name="RECOUN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94715" y="1327226"/>
            <a:ext cx="487363" cy="487363"/>
          </a:xfrm>
          <a:prstGeom prst="rect">
            <a:avLst/>
          </a:prstGeom>
        </p:spPr>
      </p:pic>
      <p:pic>
        <p:nvPicPr>
          <p:cNvPr id="18" name="HAND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54842" y="762845"/>
            <a:ext cx="487363" cy="487363"/>
          </a:xfrm>
          <a:prstGeom prst="rect">
            <a:avLst/>
          </a:prstGeom>
        </p:spPr>
      </p:pic>
      <p:pic>
        <p:nvPicPr>
          <p:cNvPr id="16" name="APPLICA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52938" y="853862"/>
            <a:ext cx="487363" cy="487363"/>
          </a:xfrm>
          <a:prstGeom prst="rect">
            <a:avLst/>
          </a:prstGeom>
        </p:spPr>
      </p:pic>
      <p:pic>
        <p:nvPicPr>
          <p:cNvPr id="12" name="FORTUN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19184" y="422077"/>
            <a:ext cx="487363" cy="487363"/>
          </a:xfrm>
          <a:prstGeom prst="rect">
            <a:avLst/>
          </a:prstGeom>
        </p:spPr>
      </p:pic>
      <p:pic>
        <p:nvPicPr>
          <p:cNvPr id="11" name="WORTH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34385" y="508777"/>
            <a:ext cx="487363" cy="487363"/>
          </a:xfrm>
          <a:prstGeom prst="rect">
            <a:avLst/>
          </a:prstGeom>
        </p:spPr>
      </p:pic>
      <p:pic>
        <p:nvPicPr>
          <p:cNvPr id="3" name="BA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64982" y="1029657"/>
            <a:ext cx="487363" cy="487363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91343" y="37661"/>
            <a:ext cx="8301492" cy="669564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ban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(v.)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worth 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(adj.)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fortune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(n.)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gather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(v.)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recount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(v.)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application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(n.)</a:t>
            </a:r>
          </a:p>
          <a:p>
            <a:pPr algn="l"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handy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(adj.)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l">
              <a:buFont typeface="Arial" pitchFamily="34" charset="0"/>
              <a:buNone/>
            </a:pPr>
            <a:endParaRPr lang="en-US" sz="4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64" y="0"/>
            <a:ext cx="2854036" cy="2546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68" y="4408385"/>
            <a:ext cx="3240232" cy="2449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71" y="2546677"/>
            <a:ext cx="3915229" cy="18617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1" y="5392360"/>
            <a:ext cx="2888883" cy="1465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979" y="4198310"/>
            <a:ext cx="4510856" cy="238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21" y="1801975"/>
            <a:ext cx="1588517" cy="251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89" y="37661"/>
            <a:ext cx="3089497" cy="1736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32" y="37661"/>
            <a:ext cx="1886857" cy="10598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" t="-314" r="21499" b="314"/>
          <a:stretch/>
        </p:blipFill>
        <p:spPr>
          <a:xfrm>
            <a:off x="3921460" y="2022470"/>
            <a:ext cx="2990400" cy="19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9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0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234545" y="0"/>
            <a:ext cx="5957455" cy="6860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4545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835517" y="1213877"/>
            <a:ext cx="4752528" cy="175040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Student’s Book</a:t>
            </a:r>
            <a:b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</a:br>
            <a: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Page </a:t>
            </a:r>
            <a: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anose="02010803020104030203" pitchFamily="2" charset="-79"/>
              </a:rPr>
              <a:t>61</a:t>
            </a:r>
            <a:endParaRPr lang="ar-KW" b="1" dirty="0">
              <a:ln w="6350">
                <a:solidFill>
                  <a:sysClr val="windowText" lastClr="000000"/>
                </a:solidFill>
              </a:ln>
              <a:solidFill>
                <a:srgbClr val="00009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612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85" y="864938"/>
            <a:ext cx="3867463" cy="5720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6" y="864938"/>
            <a:ext cx="5750329" cy="57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5405"/>
          <a:stretch/>
        </p:blipFill>
        <p:spPr>
          <a:xfrm>
            <a:off x="249382" y="235527"/>
            <a:ext cx="11564457" cy="3408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345" y="3542808"/>
            <a:ext cx="1069215" cy="2039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8" y="4668634"/>
            <a:ext cx="3290030" cy="2189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1" y="4668635"/>
            <a:ext cx="5267170" cy="2189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240" y="346362"/>
            <a:ext cx="2727615" cy="9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37"/>
            <a:ext cx="12192000" cy="6905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819" y="162945"/>
            <a:ext cx="5541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</a:t>
            </a: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answers.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9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7200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Do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 think mobile phones are a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good</a:t>
            </a:r>
            <a:r>
              <a:rPr lang="en-US" sz="4400" b="1" i="0" u="none" strike="noStrike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invention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 Why?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64" y="1856509"/>
            <a:ext cx="6359236" cy="5001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509"/>
            <a:ext cx="5527964" cy="5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527" y="99491"/>
            <a:ext cx="115131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Are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there any places where you think mobile phones should be</a:t>
            </a:r>
            <a:r>
              <a:rPr lang="en-US" sz="4400" b="1" i="0" u="none" strike="noStrike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banned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 Why?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64" y="2078182"/>
            <a:ext cx="5022273" cy="4779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38" y="2078183"/>
            <a:ext cx="2290762" cy="4779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183"/>
            <a:ext cx="4461164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2991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110838"/>
            <a:ext cx="12192000" cy="10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1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1" y="803565"/>
            <a:ext cx="4114800" cy="5679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1" y="966938"/>
            <a:ext cx="6390048" cy="53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5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1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0"/>
            <a:ext cx="109173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A radio station recently asked its listeners for their points of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view</a:t>
            </a:r>
            <a:r>
              <a:rPr lang="en-US" sz="4400" b="1" i="0" u="none" strike="noStrike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about</a:t>
            </a:r>
            <a:r>
              <a:rPr lang="en-US" sz="4400" b="1" i="0" u="none" strike="noStrike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smartphones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. </a:t>
            </a:r>
            <a:endParaRPr lang="en-US" sz="4400" b="1" i="0" u="none" strike="noStrike" baseline="0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  <a:cs typeface="Aldhabi" panose="01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29" y="1620982"/>
            <a:ext cx="8505371" cy="5237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3686629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0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7230"/>
            <a:ext cx="109173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This </a:t>
            </a:r>
            <a:r>
              <a:rPr lang="en-US" sz="4400" b="1" i="0" u="none" strike="noStrike" baseline="0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ldhabi" panose="01000000000000000000" pitchFamily="2" charset="-78"/>
              </a:rPr>
              <a:t>is what some of them said.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  <a:cs typeface="Aldhabi" panose="010000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003901"/>
            <a:ext cx="12192000" cy="5854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3" y="-1"/>
            <a:ext cx="3614057" cy="12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1" y="2913785"/>
            <a:ext cx="4619660" cy="2219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2616" b="47197"/>
          <a:stretch/>
        </p:blipFill>
        <p:spPr>
          <a:xfrm>
            <a:off x="0" y="1"/>
            <a:ext cx="11601248" cy="1291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28" y="1455162"/>
            <a:ext cx="2623705" cy="964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-11149" y="5292435"/>
            <a:ext cx="5040350" cy="1584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599709" y="1925782"/>
            <a:ext cx="7592291" cy="493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598" y="1061563"/>
            <a:ext cx="1450770" cy="12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smart phone become addiction for people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" y="193964"/>
            <a:ext cx="11471563" cy="643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4472" y="1328034"/>
            <a:ext cx="688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18" y="182525"/>
            <a:ext cx="1138843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Read and sum up what each of the following</a:t>
            </a:r>
          </a:p>
          <a:p>
            <a:pPr algn="l"/>
            <a:r>
              <a:rPr lang="en-US" sz="40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persons thinks of mobile phones in one sentence.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620982"/>
            <a:ext cx="12133345" cy="54725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9964" y="1914343"/>
            <a:ext cx="9518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Smart phones become a main part of our daily lives.</a:t>
            </a:r>
            <a:endParaRPr lang="ar-KW" sz="36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7619" y="3114672"/>
            <a:ext cx="9518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Smart phones have harmful effects on our health.</a:t>
            </a:r>
            <a:endParaRPr lang="ar-KW" sz="36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3929" y="5515330"/>
            <a:ext cx="9518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Smart devices are very handy in many situations.</a:t>
            </a:r>
            <a:endParaRPr lang="ar-KW" sz="36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28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6972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55" y="1052945"/>
            <a:ext cx="5220196" cy="29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17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235" y="415636"/>
            <a:ext cx="115685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Omar</a:t>
            </a: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can’t live without my smartphone. I think I’m addicted to it. In fact, I post over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ten images a day and send at least thirty text messages. I just like to be in touch with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all my friends. I wouldn’t give it up for all the money in the world, it’s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worth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fortune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to me.”</a:t>
            </a:r>
          </a:p>
        </p:txBody>
      </p:sp>
    </p:spTree>
    <p:extLst>
      <p:ext uri="{BB962C8B-B14F-4D97-AF65-F5344CB8AC3E}">
        <p14:creationId xmlns:p14="http://schemas.microsoft.com/office/powerpoint/2010/main" val="78431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490" y="346363"/>
            <a:ext cx="114992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Mariam</a:t>
            </a: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have a mobile, but I try not to use it excessively. I worry about its harmful effects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on my health. I read that a lot of studies suggest a possible link between frequent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headaches and smartphones. I always keep it away from my children.”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5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51208" y="-173909"/>
            <a:ext cx="4536504" cy="194421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Opener</a:t>
            </a:r>
            <a:endParaRPr lang="ar-KW" sz="8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09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18" y="183170"/>
            <a:ext cx="116516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i="0" u="none" strike="noStrike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Jaber</a:t>
            </a:r>
            <a:endParaRPr lang="en-US" sz="4800" b="1" i="0" u="none" strike="noStrike" baseline="0" dirty="0" smtClean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“I think smartphones, tablets and computers have a very bad effect on people. They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seem to be stuck to those devices all the time. I miss the old days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when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grandparents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and grandchildren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gathered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to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recount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their favourite memories and family history.”</a:t>
            </a:r>
          </a:p>
        </p:txBody>
      </p:sp>
    </p:spTree>
    <p:extLst>
      <p:ext uri="{BB962C8B-B14F-4D97-AF65-F5344CB8AC3E}">
        <p14:creationId xmlns:p14="http://schemas.microsoft.com/office/powerpoint/2010/main" val="227249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1165167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i="0" u="none" strike="noStrike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Jassim</a:t>
            </a:r>
            <a:endParaRPr lang="en-US" sz="4800" b="1" i="0" u="none" strike="noStrike" baseline="0" dirty="0" smtClean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think they’re really useful. It’s great to be able to call or text an employee for an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important meeting. The other day my car broke down on the highway and it was great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to be able to phone for help. Another time, I got lost on the way to a friend’s house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and I just looked up the directions on my Maps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application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That was really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handy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.’’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1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0"/>
            <a:ext cx="4932218" cy="6857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389241"/>
            <a:ext cx="5874328" cy="60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672" y="141836"/>
            <a:ext cx="11679381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What is </a:t>
            </a: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your point view about smart phones?</a:t>
            </a:r>
            <a:endParaRPr lang="en-US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1842656"/>
            <a:ext cx="7329055" cy="4904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82" y="4004157"/>
            <a:ext cx="4436918" cy="2853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4" y="1711496"/>
            <a:ext cx="2374322" cy="2283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62" y="1842656"/>
            <a:ext cx="2580409" cy="19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2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16692" cy="69180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90093" y="2486909"/>
            <a:ext cx="4536504" cy="194421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Closure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71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What would life be without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smart phones?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3857"/>
            <a:ext cx="12192000" cy="58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7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67642" y="623456"/>
            <a:ext cx="5926387" cy="84694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Thank you</a:t>
            </a:r>
            <a:endParaRPr lang="ar-KW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35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4514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35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56"/>
            <a:ext cx="7883236" cy="2680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62470"/>
            <a:ext cx="8354291" cy="399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45" y="3388734"/>
            <a:ext cx="3423805" cy="357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36" y="-90513"/>
            <a:ext cx="4061114" cy="40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2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8764" y="0"/>
            <a:ext cx="10931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Are you 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addicted to 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your smart phone?</a:t>
            </a:r>
            <a:endParaRPr lang="ar-KW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4" y="1898074"/>
            <a:ext cx="6038851" cy="4852562"/>
          </a:xfrm>
          <a:prstGeom prst="rect">
            <a:avLst/>
          </a:prstGeom>
        </p:spPr>
      </p:pic>
      <p:pic>
        <p:nvPicPr>
          <p:cNvPr id="1026" name="Picture 2" descr="نتيجة بحث الصور عن ‪addicted to smartphone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3" y="1898073"/>
            <a:ext cx="5400098" cy="48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180" y="0"/>
            <a:ext cx="11083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How many images do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you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post a day?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62" y="3032233"/>
            <a:ext cx="6016338" cy="3825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574"/>
            <a:ext cx="5726361" cy="3817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26" y="940877"/>
            <a:ext cx="3331519" cy="1981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3727"/>
            <a:ext cx="3158836" cy="1974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9" y="4883726"/>
            <a:ext cx="2857500" cy="1974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940877"/>
            <a:ext cx="2923309" cy="19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9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781" y="0"/>
            <a:ext cx="11360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What </a:t>
            </a:r>
            <a:r>
              <a:rPr lang="en-US" sz="4800" b="1" i="0" u="none" strike="noStrike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would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you 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do 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if your parents 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ban</a:t>
            </a:r>
            <a:r>
              <a:rPr lang="en-US" sz="4800" b="1" i="0" u="none" strike="noStrike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you from using your smart phone?</a:t>
            </a:r>
            <a:endParaRPr lang="en-US" sz="4800" b="1" i="0" u="none" strike="noStrike" baseline="0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4" y="1569660"/>
            <a:ext cx="6844145" cy="5288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9660"/>
            <a:ext cx="5347853" cy="5288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61" y="4876799"/>
            <a:ext cx="1563759" cy="15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78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548</Words>
  <Application>Microsoft Office PowerPoint</Application>
  <PresentationFormat>Widescreen</PresentationFormat>
  <Paragraphs>56</Paragraphs>
  <Slides>47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Adobe Gothic Std B</vt:lpstr>
      <vt:lpstr>Aharoni</vt:lpstr>
      <vt:lpstr>Aldhabi</vt:lpstr>
      <vt:lpstr>Arial</vt:lpstr>
      <vt:lpstr>Calibri</vt:lpstr>
      <vt:lpstr>Calibri Light</vt:lpstr>
      <vt:lpstr>Garamond</vt:lpstr>
      <vt:lpstr>LinotypeInagur-Bold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</vt:lpstr>
      <vt:lpstr>PowerPoint Presentation</vt:lpstr>
      <vt:lpstr>worth</vt:lpstr>
      <vt:lpstr>fortune</vt:lpstr>
      <vt:lpstr>PowerPoint Presentation</vt:lpstr>
      <vt:lpstr>gather</vt:lpstr>
      <vt:lpstr>PowerPoint Presentation</vt:lpstr>
      <vt:lpstr>recount</vt:lpstr>
      <vt:lpstr>PowerPoint Presentation</vt:lpstr>
      <vt:lpstr>application</vt:lpstr>
      <vt:lpstr>PowerPoint Presentation</vt:lpstr>
      <vt:lpstr>handy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acer-PC</cp:lastModifiedBy>
  <cp:revision>48</cp:revision>
  <dcterms:created xsi:type="dcterms:W3CDTF">2018-12-09T01:09:38Z</dcterms:created>
  <dcterms:modified xsi:type="dcterms:W3CDTF">2018-12-13T23:29:26Z</dcterms:modified>
</cp:coreProperties>
</file>